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1" r:id="rId3"/>
    <p:sldId id="267" r:id="rId4"/>
    <p:sldId id="338" r:id="rId5"/>
    <p:sldId id="335" r:id="rId6"/>
    <p:sldId id="336" r:id="rId7"/>
    <p:sldId id="337" r:id="rId8"/>
    <p:sldId id="277" r:id="rId9"/>
    <p:sldId id="274" r:id="rId10"/>
    <p:sldId id="298" r:id="rId11"/>
    <p:sldId id="29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4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bwittman@gmail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 4100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Meet with your client</a:t>
            </a:r>
          </a:p>
          <a:p>
            <a:r>
              <a:rPr lang="en-US" dirty="0"/>
              <a:t>Gather requirements</a:t>
            </a:r>
          </a:p>
          <a:p>
            <a:r>
              <a:rPr lang="en-US" dirty="0"/>
              <a:t>Create your initial PBIs</a:t>
            </a:r>
          </a:p>
          <a:p>
            <a:r>
              <a:rPr lang="en-US" dirty="0"/>
              <a:t>Write your product vision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/>
              <a:t>Initial product backlog</a:t>
            </a:r>
          </a:p>
          <a:p>
            <a:pPr lvl="1" fontAlgn="base"/>
            <a:r>
              <a:rPr lang="en-US" dirty="0"/>
              <a:t>Due next Friday, </a:t>
            </a:r>
            <a:r>
              <a:rPr lang="en-US"/>
              <a:t>January 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en-US" sz="3900" dirty="0"/>
              <a:t>Gathering requirements from your clients</a:t>
            </a:r>
          </a:p>
          <a:p>
            <a:r>
              <a:rPr lang="en-US" sz="3900" dirty="0"/>
              <a:t>Setting up Trello</a:t>
            </a:r>
          </a:p>
          <a:p>
            <a:r>
              <a:rPr lang="en-US" sz="3900" dirty="0"/>
              <a:t>Joining appropriate GitHub repositories</a:t>
            </a:r>
          </a:p>
          <a:p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Available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>
              <a:buFont typeface="+mj-lt"/>
              <a:buAutoNum type="arabicPeriod"/>
            </a:pPr>
            <a:r>
              <a:rPr lang="en-US" dirty="0"/>
              <a:t>Matching tool for scheduling Hebrew tutors with their students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Tool for tracking required activities for Otterbein professors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Tool for Education Department to record information for student teachers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Tool to scrape Banner to show which INST and Skills courses are still available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Tracking volunteers for Office of Student Engagement</a:t>
            </a:r>
          </a:p>
        </p:txBody>
      </p:sp>
    </p:spTree>
    <p:extLst>
      <p:ext uri="{BB962C8B-B14F-4D97-AF65-F5344CB8AC3E}">
        <p14:creationId xmlns:p14="http://schemas.microsoft.com/office/powerpoint/2010/main" val="376816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E2810-2441-4520-9C32-0C975E0DB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Gathering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93B6C-DE7B-4398-A7DC-C796B8784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send an e-mail to your clients as soon as possible</a:t>
            </a:r>
          </a:p>
          <a:p>
            <a:r>
              <a:rPr lang="en-US" dirty="0"/>
              <a:t>It's a good idea to meet with them (perhaps virtually) since a lot of details come out in conversation</a:t>
            </a:r>
          </a:p>
          <a:p>
            <a:r>
              <a:rPr lang="en-US" dirty="0"/>
              <a:t>When asking questions:</a:t>
            </a:r>
          </a:p>
          <a:p>
            <a:pPr lvl="1"/>
            <a:r>
              <a:rPr lang="en-US" dirty="0"/>
              <a:t>Take notes</a:t>
            </a:r>
          </a:p>
          <a:p>
            <a:pPr lvl="1"/>
            <a:r>
              <a:rPr lang="en-US" dirty="0"/>
              <a:t>Remember that you're trying to create user stories and other PBIs</a:t>
            </a:r>
          </a:p>
          <a:p>
            <a:pPr lvl="1"/>
            <a:r>
              <a:rPr lang="en-US" dirty="0"/>
              <a:t>Remember that your client might not have the same technical background that you do</a:t>
            </a:r>
          </a:p>
          <a:p>
            <a:r>
              <a:rPr lang="en-US" b="1" dirty="0"/>
              <a:t>Be polite.</a:t>
            </a:r>
          </a:p>
        </p:txBody>
      </p:sp>
    </p:spTree>
    <p:extLst>
      <p:ext uri="{BB962C8B-B14F-4D97-AF65-F5344CB8AC3E}">
        <p14:creationId xmlns:p14="http://schemas.microsoft.com/office/powerpoint/2010/main" val="213809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6EC99-218A-49C1-9185-AD252ED29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important questions to 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4799F-3712-4A52-A480-77E5E48BF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If it's a website:</a:t>
            </a:r>
          </a:p>
          <a:p>
            <a:pPr lvl="1"/>
            <a:r>
              <a:rPr lang="en-US"/>
              <a:t>Where will the </a:t>
            </a:r>
            <a:r>
              <a:rPr lang="en-US" dirty="0"/>
              <a:t>website be hosted?</a:t>
            </a:r>
          </a:p>
          <a:p>
            <a:pPr lvl="1"/>
            <a:r>
              <a:rPr lang="en-US" dirty="0"/>
              <a:t>Who has control over it?</a:t>
            </a:r>
          </a:p>
          <a:p>
            <a:pPr lvl="1"/>
            <a:r>
              <a:rPr lang="en-US" dirty="0"/>
              <a:t>How do we get access?</a:t>
            </a:r>
          </a:p>
          <a:p>
            <a:pPr lvl="1"/>
            <a:r>
              <a:rPr lang="en-US" dirty="0"/>
              <a:t>What kinds of web technologies (PHP, MySQL, Ruby on Rails, ASP.NET, </a:t>
            </a:r>
            <a:r>
              <a:rPr lang="en-US" dirty="0" err="1"/>
              <a:t>Wordpress</a:t>
            </a:r>
            <a:r>
              <a:rPr lang="en-US" dirty="0"/>
              <a:t>, etc.) are available?</a:t>
            </a:r>
          </a:p>
          <a:p>
            <a:r>
              <a:rPr lang="en-US" dirty="0"/>
              <a:t>I have webspace that you can use, but it might not be a permanent solution for off-campus projects</a:t>
            </a:r>
          </a:p>
          <a:p>
            <a:r>
              <a:rPr lang="en-US" dirty="0"/>
              <a:t>Is there a budget for this tool that could be spent on web hosting or other software?</a:t>
            </a:r>
          </a:p>
          <a:p>
            <a:r>
              <a:rPr lang="en-US" dirty="0"/>
              <a:t>Who will be using the tool?</a:t>
            </a:r>
          </a:p>
          <a:p>
            <a:r>
              <a:rPr lang="en-US" dirty="0"/>
              <a:t>Are there different kinds of users (like regular users and administrators?)</a:t>
            </a:r>
          </a:p>
          <a:p>
            <a:r>
              <a:rPr lang="en-US" dirty="0"/>
              <a:t>Do we need to worry about user authentication (with user name and password)?</a:t>
            </a:r>
          </a:p>
          <a:p>
            <a:r>
              <a:rPr lang="en-US" dirty="0"/>
              <a:t>Will this tool be used on desktops, phones, both, or some other platform?</a:t>
            </a:r>
          </a:p>
          <a:p>
            <a:r>
              <a:rPr lang="en-US" dirty="0"/>
              <a:t>What are the most important  features you'd like to see?</a:t>
            </a:r>
          </a:p>
          <a:p>
            <a:r>
              <a:rPr lang="en-US" dirty="0"/>
              <a:t>What features would be great but aren't absolutely required?</a:t>
            </a:r>
          </a:p>
          <a:p>
            <a:r>
              <a:rPr lang="en-US" dirty="0"/>
              <a:t>What are you currently doing to solve this problem, and how will this product help?</a:t>
            </a:r>
          </a:p>
        </p:txBody>
      </p:sp>
    </p:spTree>
    <p:extLst>
      <p:ext uri="{BB962C8B-B14F-4D97-AF65-F5344CB8AC3E}">
        <p14:creationId xmlns:p14="http://schemas.microsoft.com/office/powerpoint/2010/main" val="1913710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24E79-1C9F-4476-A7CB-AD56C0067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Trello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41EF7-ADE3-49DD-A4BB-262E30C3C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new Trello board for this project and add all team members to it</a:t>
            </a:r>
          </a:p>
          <a:p>
            <a:r>
              <a:rPr lang="en-US" dirty="0"/>
              <a:t>Please add me as well:</a:t>
            </a:r>
          </a:p>
          <a:p>
            <a:pPr lvl="1"/>
            <a:r>
              <a:rPr lang="en-US" dirty="0"/>
              <a:t>Barry Wittman</a:t>
            </a:r>
          </a:p>
          <a:p>
            <a:pPr lvl="1"/>
            <a:r>
              <a:rPr lang="en-US" dirty="0">
                <a:hlinkClick r:id="rId2"/>
              </a:rPr>
              <a:t>bwittman@gmail.com</a:t>
            </a:r>
            <a:r>
              <a:rPr lang="en-US" dirty="0"/>
              <a:t>  (not my Otterbein e-mail)</a:t>
            </a:r>
          </a:p>
        </p:txBody>
      </p:sp>
    </p:spTree>
    <p:extLst>
      <p:ext uri="{BB962C8B-B14F-4D97-AF65-F5344CB8AC3E}">
        <p14:creationId xmlns:p14="http://schemas.microsoft.com/office/powerpoint/2010/main" val="210569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GitHub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I'm creating new GitHub repositories for this semester</a:t>
            </a:r>
          </a:p>
          <a:p>
            <a:r>
              <a:rPr lang="en-US" dirty="0"/>
              <a:t>Please check your accounts and accept invitations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2521</TotalTime>
  <Words>400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4100</vt:lpstr>
      <vt:lpstr>Questions?</vt:lpstr>
      <vt:lpstr>Priorities</vt:lpstr>
      <vt:lpstr>Available projects</vt:lpstr>
      <vt:lpstr>Gathering requirements</vt:lpstr>
      <vt:lpstr>Some important questions to ask</vt:lpstr>
      <vt:lpstr>Trello</vt:lpstr>
      <vt:lpstr>GitHub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274</cp:revision>
  <dcterms:created xsi:type="dcterms:W3CDTF">2009-08-24T20:26:10Z</dcterms:created>
  <dcterms:modified xsi:type="dcterms:W3CDTF">2025-01-15T18:56:16Z</dcterms:modified>
</cp:coreProperties>
</file>